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66FF"/>
    <a:srgbClr val="CC66FF"/>
    <a:srgbClr val="FF00FF"/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797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815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177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97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51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1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120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68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662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14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11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74F63-AB40-435E-BB89-328F182628F5}" type="datetimeFigureOut">
              <a:rPr lang="pt-BR" smtClean="0"/>
              <a:t>25/03/2024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14DA7-BFCE-421A-B452-707E311B822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35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0321"/>
            <a:ext cx="9143999" cy="580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07504" y="332656"/>
            <a:ext cx="8928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i="1" dirty="0" smtClean="0">
                <a:solidFill>
                  <a:srgbClr val="00B050"/>
                </a:solidFill>
                <a:latin typeface="Berlin Sans FB Demi" pitchFamily="34" charset="0"/>
              </a:rPr>
              <a:t>C</a:t>
            </a:r>
            <a:r>
              <a:rPr lang="pt-BR" sz="3400" i="1" dirty="0" smtClean="0">
                <a:solidFill>
                  <a:srgbClr val="FF0000"/>
                </a:solidFill>
                <a:latin typeface="Berlin Sans FB Demi" pitchFamily="34" charset="0"/>
              </a:rPr>
              <a:t>A</a:t>
            </a:r>
            <a:r>
              <a:rPr lang="pt-BR" sz="3400" i="1" dirty="0" smtClean="0">
                <a:solidFill>
                  <a:srgbClr val="7030A0"/>
                </a:solidFill>
                <a:latin typeface="Berlin Sans FB Demi" pitchFamily="34" charset="0"/>
              </a:rPr>
              <a:t>R</a:t>
            </a:r>
            <a:r>
              <a:rPr lang="pt-BR" sz="3400" i="1" dirty="0" smtClean="0">
                <a:solidFill>
                  <a:srgbClr val="FF00FF"/>
                </a:solidFill>
                <a:latin typeface="Berlin Sans FB Demi" pitchFamily="34" charset="0"/>
              </a:rPr>
              <a:t>D</a:t>
            </a:r>
            <a:r>
              <a:rPr lang="pt-BR" sz="3400" i="1" dirty="0" smtClean="0">
                <a:solidFill>
                  <a:srgbClr val="00B0F0"/>
                </a:solidFill>
                <a:latin typeface="Berlin Sans FB Demi" pitchFamily="34" charset="0"/>
              </a:rPr>
              <a:t>Á</a:t>
            </a:r>
            <a:r>
              <a:rPr lang="pt-BR" sz="3400" i="1" dirty="0" smtClean="0">
                <a:solidFill>
                  <a:srgbClr val="92D050"/>
                </a:solidFill>
                <a:latin typeface="Berlin Sans FB Demi" pitchFamily="34" charset="0"/>
              </a:rPr>
              <a:t>P</a:t>
            </a:r>
            <a:r>
              <a:rPr lang="pt-BR" sz="3400" i="1" dirty="0" smtClean="0">
                <a:solidFill>
                  <a:srgbClr val="FF6600"/>
                </a:solidFill>
                <a:latin typeface="Berlin Sans FB Demi" pitchFamily="34" charset="0"/>
              </a:rPr>
              <a:t>I</a:t>
            </a:r>
            <a:r>
              <a:rPr lang="pt-BR" sz="3400" i="1" dirty="0" smtClean="0">
                <a:solidFill>
                  <a:schemeClr val="tx2">
                    <a:lumMod val="75000"/>
                  </a:schemeClr>
                </a:solidFill>
                <a:latin typeface="Berlin Sans FB Demi" pitchFamily="34" charset="0"/>
              </a:rPr>
              <a:t>O</a:t>
            </a:r>
            <a:r>
              <a:rPr lang="pt-BR" sz="3400" i="1" dirty="0" smtClean="0">
                <a:latin typeface="Berlin Sans FB Demi" pitchFamily="34" charset="0"/>
              </a:rPr>
              <a:t> </a:t>
            </a:r>
            <a:r>
              <a:rPr lang="pt-BR" sz="3400" i="1" dirty="0" smtClean="0">
                <a:solidFill>
                  <a:srgbClr val="00B050"/>
                </a:solidFill>
                <a:latin typeface="Berlin Sans FB Demi" pitchFamily="34" charset="0"/>
              </a:rPr>
              <a:t>S</a:t>
            </a:r>
            <a:r>
              <a:rPr lang="pt-BR" sz="3400" i="1" dirty="0" smtClean="0">
                <a:solidFill>
                  <a:srgbClr val="FF0000"/>
                </a:solidFill>
                <a:latin typeface="Berlin Sans FB Demi" pitchFamily="34" charset="0"/>
              </a:rPr>
              <a:t>E</a:t>
            </a:r>
            <a:r>
              <a:rPr lang="pt-BR" sz="3400" i="1" dirty="0" smtClean="0">
                <a:solidFill>
                  <a:srgbClr val="7030A0"/>
                </a:solidFill>
                <a:latin typeface="Berlin Sans FB Demi" pitchFamily="34" charset="0"/>
              </a:rPr>
              <a:t>M</a:t>
            </a:r>
            <a:r>
              <a:rPr lang="pt-BR" sz="3400" i="1" dirty="0" smtClean="0">
                <a:solidFill>
                  <a:srgbClr val="00B0F0"/>
                </a:solidFill>
                <a:latin typeface="Berlin Sans FB Demi" pitchFamily="34" charset="0"/>
              </a:rPr>
              <a:t>A</a:t>
            </a:r>
            <a:r>
              <a:rPr lang="pt-BR" sz="3400" i="1" dirty="0" smtClean="0">
                <a:solidFill>
                  <a:srgbClr val="92D050"/>
                </a:solidFill>
                <a:latin typeface="Berlin Sans FB Demi" pitchFamily="34" charset="0"/>
              </a:rPr>
              <a:t>N</a:t>
            </a:r>
            <a:r>
              <a:rPr lang="pt-BR" sz="3400" i="1" dirty="0" smtClean="0">
                <a:solidFill>
                  <a:srgbClr val="FF6600"/>
                </a:solidFill>
                <a:latin typeface="Berlin Sans FB Demi" pitchFamily="34" charset="0"/>
              </a:rPr>
              <a:t>A</a:t>
            </a:r>
            <a:r>
              <a:rPr lang="pt-BR" sz="3400" i="1" dirty="0" smtClean="0">
                <a:solidFill>
                  <a:srgbClr val="002060"/>
                </a:solidFill>
                <a:latin typeface="Berlin Sans FB Demi" pitchFamily="34" charset="0"/>
              </a:rPr>
              <a:t>L – MANOELA (manhã)</a:t>
            </a:r>
            <a:endParaRPr lang="pt-BR" sz="3400" i="1" dirty="0">
              <a:latin typeface="Berlin Sans FB Demi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07504" y="2158616"/>
            <a:ext cx="1728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PÃO FRANCÊS COM MANTEIGA, REQUEIJÃO OU CARNE </a:t>
            </a:r>
            <a:r>
              <a:rPr lang="pt-BR" dirty="0" smtClean="0"/>
              <a:t>MOÍDA </a:t>
            </a:r>
            <a:endParaRPr lang="pt-BR" dirty="0"/>
          </a:p>
          <a:p>
            <a:pPr algn="ctr"/>
            <a:r>
              <a:rPr lang="pt-BR" dirty="0"/>
              <a:t>+ </a:t>
            </a:r>
          </a:p>
          <a:p>
            <a:pPr algn="ctr"/>
            <a:r>
              <a:rPr lang="pt-BR" dirty="0"/>
              <a:t>SUCO OU CHÁ OU </a:t>
            </a:r>
            <a:r>
              <a:rPr lang="pt-BR" dirty="0" smtClean="0"/>
              <a:t>LEITE COM CHOCOLATE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07704" y="2178000"/>
            <a:ext cx="172819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ARROZ TEMPERADO COM CARNE OU FRANGO </a:t>
            </a:r>
            <a:r>
              <a:rPr lang="pt-BR" dirty="0" smtClean="0"/>
              <a:t>OU PORCO</a:t>
            </a:r>
            <a:endParaRPr lang="pt-BR" dirty="0" smtClean="0"/>
          </a:p>
          <a:p>
            <a:pPr algn="ctr"/>
            <a:r>
              <a:rPr lang="pt-BR" dirty="0" smtClean="0"/>
              <a:t>OU </a:t>
            </a:r>
          </a:p>
          <a:p>
            <a:pPr algn="ctr"/>
            <a:r>
              <a:rPr lang="pt-BR" dirty="0" smtClean="0"/>
              <a:t>ARROZ, ESTROGONOFE DE CARNE OU FRANGO </a:t>
            </a:r>
          </a:p>
          <a:p>
            <a:pPr algn="ctr"/>
            <a:r>
              <a:rPr lang="pt-BR" dirty="0" smtClean="0"/>
              <a:t>+ </a:t>
            </a:r>
          </a:p>
          <a:p>
            <a:pPr algn="ctr"/>
            <a:r>
              <a:rPr lang="pt-BR" dirty="0" smtClean="0"/>
              <a:t>SALADA</a:t>
            </a:r>
          </a:p>
          <a:p>
            <a:pPr algn="ctr"/>
            <a:r>
              <a:rPr lang="pt-BR" dirty="0" smtClean="0"/>
              <a:t>+</a:t>
            </a:r>
            <a:endParaRPr lang="pt-BR" dirty="0"/>
          </a:p>
          <a:p>
            <a:pPr algn="ctr"/>
            <a:r>
              <a:rPr lang="pt-BR" dirty="0"/>
              <a:t>FRUTA</a:t>
            </a:r>
            <a:endParaRPr lang="pt-BR" dirty="0" smtClean="0"/>
          </a:p>
        </p:txBody>
      </p:sp>
      <p:sp>
        <p:nvSpPr>
          <p:cNvPr id="5" name="CaixaDeTexto 4"/>
          <p:cNvSpPr txBox="1"/>
          <p:nvPr/>
        </p:nvSpPr>
        <p:spPr>
          <a:xfrm>
            <a:off x="3689430" y="2178000"/>
            <a:ext cx="17281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ARROZ, </a:t>
            </a:r>
          </a:p>
          <a:p>
            <a:pPr algn="ctr"/>
            <a:r>
              <a:rPr lang="pt-BR" dirty="0" smtClean="0"/>
              <a:t>FEIJÃO CARIOCA OU PRETO </a:t>
            </a:r>
          </a:p>
          <a:p>
            <a:pPr algn="ctr"/>
            <a:r>
              <a:rPr lang="pt-BR" dirty="0" smtClean="0"/>
              <a:t>COM CARNE/FRANGO/PORCO</a:t>
            </a:r>
          </a:p>
          <a:p>
            <a:pPr algn="ctr"/>
            <a:r>
              <a:rPr lang="pt-BR" dirty="0" smtClean="0"/>
              <a:t> E </a:t>
            </a:r>
          </a:p>
          <a:p>
            <a:pPr algn="ctr"/>
            <a:r>
              <a:rPr lang="pt-BR" dirty="0" smtClean="0"/>
              <a:t>SALADA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508104" y="2195115"/>
            <a:ext cx="17281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PÃO FRANCÊS COM MANTEIGA, REQUEIJÃO OU CARNE MOÍDA </a:t>
            </a:r>
          </a:p>
          <a:p>
            <a:pPr algn="ctr"/>
            <a:r>
              <a:rPr lang="pt-BR" dirty="0" smtClean="0"/>
              <a:t>+ </a:t>
            </a:r>
          </a:p>
          <a:p>
            <a:pPr algn="ctr"/>
            <a:r>
              <a:rPr lang="pt-BR" dirty="0" smtClean="0"/>
              <a:t>SUCO OU CHÁ OU LEITE COM CHOCOLATE</a:t>
            </a:r>
          </a:p>
          <a:p>
            <a:pPr algn="ctr"/>
            <a:r>
              <a:rPr lang="pt-BR" dirty="0" smtClean="0"/>
              <a:t>+ </a:t>
            </a:r>
          </a:p>
          <a:p>
            <a:pPr algn="ctr"/>
            <a:r>
              <a:rPr lang="pt-BR" dirty="0" smtClean="0"/>
              <a:t>FRUTA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7380312" y="2195115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MACARRÃO COM CARNE OU FRANGO  </a:t>
            </a:r>
          </a:p>
          <a:p>
            <a:pPr algn="ctr"/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SALADA </a:t>
            </a:r>
          </a:p>
          <a:p>
            <a:pPr algn="ctr"/>
            <a:r>
              <a:rPr lang="pt-BR" dirty="0" smtClean="0"/>
              <a:t>+</a:t>
            </a:r>
          </a:p>
          <a:p>
            <a:pPr algn="ctr"/>
            <a:r>
              <a:rPr lang="pt-BR" dirty="0" smtClean="0"/>
              <a:t>FRUTA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01993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83</Words>
  <Application>Microsoft Office PowerPoint</Application>
  <PresentationFormat>Apresentação na tela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16</cp:revision>
  <cp:lastPrinted>2024-03-25T17:29:17Z</cp:lastPrinted>
  <dcterms:created xsi:type="dcterms:W3CDTF">2024-02-29T17:50:27Z</dcterms:created>
  <dcterms:modified xsi:type="dcterms:W3CDTF">2024-03-25T17:33:14Z</dcterms:modified>
</cp:coreProperties>
</file>